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8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62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2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82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63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4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09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2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353872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OOPs in Java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5203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959769"/>
            <a:ext cx="8610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Exception Handling in File Handling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1609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683562" y="3202662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237309"/>
            <a:ext cx="4076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Handling File-Related Exceptions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80666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strategies for gracefully handling exceptions encountered during file operations, ensuring your applications can recover and handle errors.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490799" y="491323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649272" y="495490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5212913" y="4989552"/>
            <a:ext cx="3566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Dealing with File Permissions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5212913" y="555890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techniques for managing file permissions, granting or restricting access to files depending on user rights and security requirements.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999572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60220" y="2359819"/>
            <a:ext cx="9593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Best Practices for File Handling in Java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3609618"/>
            <a:ext cx="37261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Using try-with-resources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1760220" y="4248269"/>
            <a:ext cx="528399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how to efficiently manage file resources by leveraging the try-with-resources statement, ensuring proper cleanup and avoiding memory leaks.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609618"/>
            <a:ext cx="4343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Properly Closing File Streams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7593806" y="4248269"/>
            <a:ext cx="528399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the importance of closing file streams to release system resources and prevent file corruption or data loss.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80184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60220" y="1665565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760220" y="2270879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760220" y="2876193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093256" y="356485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</a:t>
            </a:r>
            <a:endParaRPr lang="en-US" sz="4374" dirty="0"/>
          </a:p>
        </p:txBody>
      </p:sp>
      <p:sp>
        <p:nvSpPr>
          <p:cNvPr id="8" name="Text 6"/>
          <p:cNvSpPr/>
          <p:nvPr/>
        </p:nvSpPr>
        <p:spPr>
          <a:xfrm>
            <a:off x="1760220" y="4592479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760220" y="5197793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760220" y="5803106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760220" y="6408420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80639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Let's begin by understanding the basics of Object-Oriented Programming (OOP) and why it plays a crucial role in the Java programming language.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60220" y="1176695"/>
            <a:ext cx="5425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Pillars of OOPs in Java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760220" y="2315408"/>
            <a:ext cx="5443895" cy="2079903"/>
          </a:xfrm>
          <a:prstGeom prst="roundRect">
            <a:avLst>
              <a:gd name="adj" fmla="val 641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982391" y="25375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Encapsulation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982391" y="3106936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Encapsulation allows the bundling of data and methods into a single unit, providing data security and code reusability.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315408"/>
            <a:ext cx="5443895" cy="2079903"/>
          </a:xfrm>
          <a:prstGeom prst="roundRect">
            <a:avLst>
              <a:gd name="adj" fmla="val 641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648456" y="25375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Inheritance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106936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Inheritance allows the creation of new classes based on existing classes, enabling code reuse and hierarchical organization.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760220" y="4617482"/>
            <a:ext cx="5443895" cy="2435304"/>
          </a:xfrm>
          <a:prstGeom prst="roundRect">
            <a:avLst>
              <a:gd name="adj" fmla="val 547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982391" y="48396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Polymorphism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1982391" y="5409009"/>
            <a:ext cx="499955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Polymorphism allows objects to be treated as instances of their own class or their parent class, enabling flexibility and extensibility.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5443895" cy="2435304"/>
          </a:xfrm>
          <a:prstGeom prst="roundRect">
            <a:avLst>
              <a:gd name="adj" fmla="val 547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7648456" y="48396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Abstraction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409009"/>
            <a:ext cx="499955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Abstraction focuses on hiding the implementation details and exposing only essential features, enhancing code maintainability and modularity.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60220" y="2479238"/>
            <a:ext cx="5349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Concepts in OOPs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115622" y="3617952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Classes and Objects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115622" y="4062174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Constructors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115622" y="4506397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Inheritance and Interfaces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115622" y="4950619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Polymorphism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115622" y="5394841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Encapsulation and Data Hiding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549962" y="525066"/>
            <a:ext cx="5402580" cy="5955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0"/>
              </a:lnSpc>
              <a:buNone/>
            </a:pPr>
            <a:r>
              <a:rPr lang="en-US" sz="3752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Examples of OOPs in Java</a:t>
            </a:r>
            <a:endParaRPr lang="en-US" sz="3752" dirty="0"/>
          </a:p>
        </p:txBody>
      </p:sp>
      <p:sp>
        <p:nvSpPr>
          <p:cNvPr id="5" name="Shape 3"/>
          <p:cNvSpPr/>
          <p:nvPr/>
        </p:nvSpPr>
        <p:spPr>
          <a:xfrm>
            <a:off x="7272218" y="1501735"/>
            <a:ext cx="85725" cy="5321379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529513" y="1822132"/>
            <a:ext cx="667107" cy="85725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100649" y="1650683"/>
            <a:ext cx="428863" cy="42886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265551" y="1686401"/>
            <a:ext cx="99060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4"/>
              </a:lnSpc>
              <a:buNone/>
            </a:pPr>
            <a:r>
              <a:rPr lang="en-US" sz="22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51" dirty="0"/>
          </a:p>
        </p:txBody>
      </p:sp>
      <p:sp>
        <p:nvSpPr>
          <p:cNvPr id="9" name="Text 7"/>
          <p:cNvSpPr/>
          <p:nvPr/>
        </p:nvSpPr>
        <p:spPr>
          <a:xfrm>
            <a:off x="8363307" y="1692235"/>
            <a:ext cx="3009900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5"/>
              </a:lnSpc>
              <a:buNone/>
            </a:pPr>
            <a:r>
              <a:rPr lang="en-US" sz="187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Creating a Class and Objects</a:t>
            </a:r>
            <a:endParaRPr lang="en-US" sz="1876" dirty="0"/>
          </a:p>
        </p:txBody>
      </p:sp>
      <p:sp>
        <p:nvSpPr>
          <p:cNvPr id="10" name="Text 8"/>
          <p:cNvSpPr/>
          <p:nvPr/>
        </p:nvSpPr>
        <p:spPr>
          <a:xfrm>
            <a:off x="8363307" y="2180511"/>
            <a:ext cx="3717012" cy="914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01"/>
              </a:lnSpc>
              <a:buNone/>
            </a:pPr>
            <a:r>
              <a:rPr lang="en-US" sz="150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how to design a class and instantiate objects with unique attributes and behaviors.</a:t>
            </a:r>
            <a:endParaRPr lang="en-US" sz="1501" dirty="0"/>
          </a:p>
        </p:txBody>
      </p:sp>
      <p:sp>
        <p:nvSpPr>
          <p:cNvPr id="11" name="Shape 9"/>
          <p:cNvSpPr/>
          <p:nvPr/>
        </p:nvSpPr>
        <p:spPr>
          <a:xfrm>
            <a:off x="6433542" y="2774990"/>
            <a:ext cx="667107" cy="85725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100649" y="2603540"/>
            <a:ext cx="428863" cy="42886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235071" y="2639258"/>
            <a:ext cx="160020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4"/>
              </a:lnSpc>
              <a:buNone/>
            </a:pPr>
            <a:r>
              <a:rPr lang="en-US" sz="22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51" dirty="0"/>
          </a:p>
        </p:txBody>
      </p:sp>
      <p:sp>
        <p:nvSpPr>
          <p:cNvPr id="14" name="Text 12"/>
          <p:cNvSpPr/>
          <p:nvPr/>
        </p:nvSpPr>
        <p:spPr>
          <a:xfrm>
            <a:off x="4360783" y="2645093"/>
            <a:ext cx="1906072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45"/>
              </a:lnSpc>
              <a:buNone/>
            </a:pPr>
            <a:r>
              <a:rPr lang="en-US" sz="187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Inheriting a Class</a:t>
            </a:r>
            <a:endParaRPr lang="en-US" sz="1876" dirty="0"/>
          </a:p>
        </p:txBody>
      </p:sp>
      <p:sp>
        <p:nvSpPr>
          <p:cNvPr id="15" name="Text 13"/>
          <p:cNvSpPr/>
          <p:nvPr/>
        </p:nvSpPr>
        <p:spPr>
          <a:xfrm>
            <a:off x="2549962" y="3133368"/>
            <a:ext cx="3716893" cy="1219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01"/>
              </a:lnSpc>
              <a:buNone/>
            </a:pPr>
            <a:r>
              <a:rPr lang="en-US" sz="150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how to derive new classes from existing ones to create hierarchical relationships and inherit properties and methods.</a:t>
            </a:r>
            <a:endParaRPr lang="en-US" sz="1501" dirty="0"/>
          </a:p>
        </p:txBody>
      </p:sp>
      <p:sp>
        <p:nvSpPr>
          <p:cNvPr id="16" name="Shape 14"/>
          <p:cNvSpPr/>
          <p:nvPr/>
        </p:nvSpPr>
        <p:spPr>
          <a:xfrm>
            <a:off x="7529513" y="3914656"/>
            <a:ext cx="667107" cy="85725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100649" y="3743206"/>
            <a:ext cx="428863" cy="42886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238881" y="3778925"/>
            <a:ext cx="152400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4"/>
              </a:lnSpc>
              <a:buNone/>
            </a:pPr>
            <a:r>
              <a:rPr lang="en-US" sz="22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51" dirty="0"/>
          </a:p>
        </p:txBody>
      </p:sp>
      <p:sp>
        <p:nvSpPr>
          <p:cNvPr id="19" name="Text 17"/>
          <p:cNvSpPr/>
          <p:nvPr/>
        </p:nvSpPr>
        <p:spPr>
          <a:xfrm>
            <a:off x="8363307" y="3784759"/>
            <a:ext cx="2606040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5"/>
              </a:lnSpc>
              <a:buNone/>
            </a:pPr>
            <a:r>
              <a:rPr lang="en-US" sz="187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Implementing Interfaces</a:t>
            </a:r>
            <a:endParaRPr lang="en-US" sz="1876" dirty="0"/>
          </a:p>
        </p:txBody>
      </p:sp>
      <p:sp>
        <p:nvSpPr>
          <p:cNvPr id="20" name="Text 18"/>
          <p:cNvSpPr/>
          <p:nvPr/>
        </p:nvSpPr>
        <p:spPr>
          <a:xfrm>
            <a:off x="8363307" y="4273034"/>
            <a:ext cx="3717012" cy="1219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01"/>
              </a:lnSpc>
              <a:buNone/>
            </a:pPr>
            <a:r>
              <a:rPr lang="en-US" sz="150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how interfaces define a contract for classes, presenting a blueprint for implementing common behaviors.</a:t>
            </a:r>
            <a:endParaRPr lang="en-US" sz="1501" dirty="0"/>
          </a:p>
        </p:txBody>
      </p:sp>
      <p:sp>
        <p:nvSpPr>
          <p:cNvPr id="21" name="Shape 19"/>
          <p:cNvSpPr/>
          <p:nvPr/>
        </p:nvSpPr>
        <p:spPr>
          <a:xfrm>
            <a:off x="6433542" y="5054441"/>
            <a:ext cx="667107" cy="85725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100649" y="4882991"/>
            <a:ext cx="428863" cy="42886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7227451" y="4918710"/>
            <a:ext cx="175260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4"/>
              </a:lnSpc>
              <a:buNone/>
            </a:pPr>
            <a:r>
              <a:rPr lang="en-US" sz="22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251" dirty="0"/>
          </a:p>
        </p:txBody>
      </p:sp>
      <p:sp>
        <p:nvSpPr>
          <p:cNvPr id="24" name="Text 22"/>
          <p:cNvSpPr/>
          <p:nvPr/>
        </p:nvSpPr>
        <p:spPr>
          <a:xfrm>
            <a:off x="4110395" y="4924544"/>
            <a:ext cx="2156460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45"/>
              </a:lnSpc>
              <a:buNone/>
            </a:pPr>
            <a:r>
              <a:rPr lang="en-US" sz="187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Using Polymorphism</a:t>
            </a:r>
            <a:endParaRPr lang="en-US" sz="1876" dirty="0"/>
          </a:p>
        </p:txBody>
      </p:sp>
      <p:sp>
        <p:nvSpPr>
          <p:cNvPr id="25" name="Text 23"/>
          <p:cNvSpPr/>
          <p:nvPr/>
        </p:nvSpPr>
        <p:spPr>
          <a:xfrm>
            <a:off x="2549962" y="5412819"/>
            <a:ext cx="3716893" cy="1219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01"/>
              </a:lnSpc>
              <a:buNone/>
            </a:pPr>
            <a:r>
              <a:rPr lang="en-US" sz="150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the power of polymorphism by leveraging dynamic binding to invoke methods based on the actual object type.</a:t>
            </a:r>
            <a:endParaRPr lang="en-US" sz="1501" dirty="0"/>
          </a:p>
        </p:txBody>
      </p:sp>
      <p:sp>
        <p:nvSpPr>
          <p:cNvPr id="26" name="Text 24"/>
          <p:cNvSpPr/>
          <p:nvPr/>
        </p:nvSpPr>
        <p:spPr>
          <a:xfrm>
            <a:off x="2549962" y="7108984"/>
            <a:ext cx="3812143" cy="5955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0"/>
              </a:lnSpc>
              <a:buNone/>
            </a:pPr>
            <a:endParaRPr lang="en-US" sz="3752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353872"/>
            <a:ext cx="600456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File Handling in Java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5203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108458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60220" y="3190042"/>
            <a:ext cx="86258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Importance of File Handling in Java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4328755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why file handling is a vital aspect of Java programming, enabling the storage and manipulation of data for applications to read from and write to files.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612173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765340"/>
            <a:ext cx="7406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Basics of File Handling in Java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792968"/>
            <a:ext cx="9306401" cy="1724501"/>
          </a:xfrm>
          <a:prstGeom prst="roundRect">
            <a:avLst>
              <a:gd name="adj" fmla="val 7731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55370" y="3015139"/>
            <a:ext cx="3276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Creating and Deleting Files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55370" y="3584496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how to programmatically create and delete files, allowing for dynamic file creation and organization within your applications.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33199" y="4739640"/>
            <a:ext cx="9306401" cy="1724501"/>
          </a:xfrm>
          <a:prstGeom prst="roundRect">
            <a:avLst>
              <a:gd name="adj" fmla="val 7731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55370" y="4961811"/>
            <a:ext cx="3086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Reading and Writing Files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1055370" y="553116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methods for reading from and writing to files, empowering your applications to efficiently process and store data.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32107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7962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Working with Directories in Java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774168" y="1740218"/>
            <a:ext cx="99893" cy="5776793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5074027" y="2113776"/>
            <a:ext cx="777597" cy="99893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766846" y="1955483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1962388"/>
            <a:ext cx="4076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Creating and Deleting Directories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how to create and remove directories, providing structure and organization to your file systems.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113431"/>
            <a:ext cx="777597" cy="99893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732556" y="395513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3825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Navigating Through Directories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techniques for navigating through directories, enabling your programs to traverse file paths and access specific files.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113085"/>
            <a:ext cx="777597" cy="99893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4732556" y="595479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961698"/>
            <a:ext cx="3421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Listing Files and Directories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out how to retrieve lists of files and directories within a given directory, facilitating efficient management and retrieval of data.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63065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518</Words>
  <Application>Microsoft Office PowerPoint</Application>
  <PresentationFormat>Custom</PresentationFormat>
  <Paragraphs>74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Barlow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Priyansu Panda</cp:lastModifiedBy>
  <cp:revision>4</cp:revision>
  <dcterms:created xsi:type="dcterms:W3CDTF">2023-11-17T14:43:01Z</dcterms:created>
  <dcterms:modified xsi:type="dcterms:W3CDTF">2023-11-20T19:06:43Z</dcterms:modified>
</cp:coreProperties>
</file>